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017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68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E491C266-6683-42EC-8053-D9AE07DCD33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984459" y="197406"/>
            <a:ext cx="6551802" cy="6463188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179EA4FC-F492-47DD-AF77-1F0D9301658B}"/>
              </a:ext>
            </a:extLst>
          </p:cNvPr>
          <p:cNvSpPr txBox="1"/>
          <p:nvPr userDrawn="1"/>
        </p:nvSpPr>
        <p:spPr>
          <a:xfrm>
            <a:off x="413157" y="1899755"/>
            <a:ext cx="3538058" cy="1754326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id-ID" b="1"/>
              <a:t>TUGAS MM “CARI KATA”</a:t>
            </a:r>
            <a:br>
              <a:rPr lang="en-US" b="1"/>
            </a:br>
            <a:endParaRPr lang="id-ID" b="1"/>
          </a:p>
          <a:p>
            <a:pPr algn="ctr"/>
            <a:r>
              <a:rPr lang="id-ID" b="1"/>
              <a:t>Carilah 25 kata-kata yang berhubungan dengan KOMPUTER / TIK / MULTIMEDIA</a:t>
            </a:r>
          </a:p>
          <a:p>
            <a:pPr algn="ctr"/>
            <a:r>
              <a:rPr lang="id-ID" b="1"/>
              <a:t>pada kotak </a:t>
            </a:r>
            <a:r>
              <a:rPr lang="en-US" b="1"/>
              <a:t>disamping</a:t>
            </a:r>
            <a:r>
              <a:rPr lang="id-ID" b="1"/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406913334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006001-DE8A-486E-BC63-2451EE024A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35F7D6F-10D6-4870-A99E-C133FE03D2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E6352E-8140-48A7-A232-4B838CDD99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AC175-F1A3-4D1F-A10D-3CA43B8AEDCB}" type="datetimeFigureOut">
              <a:rPr lang="id-ID" smtClean="0"/>
              <a:t>30/04/2024</a:t>
            </a:fld>
            <a:endParaRPr lang="id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9EC757-37BF-49A8-A0A4-195CD8F008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EB54C9-880A-4DB1-9BE9-760BEC27D8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987A0-E78C-4CB3-B2E9-1CAA6FA4D938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6108276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6355FA4-858B-472D-8A04-040A9C71704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98AE27F-120E-4454-95A8-B1FAD9576F9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BBE99A-1411-4A3B-96D7-2876E4239E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AC175-F1A3-4D1F-A10D-3CA43B8AEDCB}" type="datetimeFigureOut">
              <a:rPr lang="id-ID" smtClean="0"/>
              <a:t>30/04/2024</a:t>
            </a:fld>
            <a:endParaRPr lang="id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2BCB70-13EE-432A-B8E4-D43EB0F0A5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A48BA5-9D2D-454D-A998-C88D8EAB90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987A0-E78C-4CB3-B2E9-1CAA6FA4D938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0089747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051F44-C7E7-42F3-A779-C3805198A4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DC0C0F-9349-42B2-B59B-5A15449BBE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F61B16-2929-489B-9BF0-EFBC58D84E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AC175-F1A3-4D1F-A10D-3CA43B8AEDCB}" type="datetimeFigureOut">
              <a:rPr lang="id-ID" smtClean="0"/>
              <a:t>30/04/2024</a:t>
            </a:fld>
            <a:endParaRPr lang="id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88CBDD-E485-4FC6-8B50-8B7AB8E013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18E0A9-6FA9-412A-A4CA-BF0F5E665D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987A0-E78C-4CB3-B2E9-1CAA6FA4D938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6160572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346190-766B-4C13-96ED-5A70715DDE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A795BD4-EC8E-44BD-9E71-76E3BA8935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3399D6-B66A-4126-906D-5C9C182182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AC175-F1A3-4D1F-A10D-3CA43B8AEDCB}" type="datetimeFigureOut">
              <a:rPr lang="id-ID" smtClean="0"/>
              <a:t>30/04/2024</a:t>
            </a:fld>
            <a:endParaRPr lang="id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31361D-61CB-4DD9-9E3A-E90A3AED1A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8A0460-20F4-4B8B-B2BE-A3BFCD8159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987A0-E78C-4CB3-B2E9-1CAA6FA4D938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0403309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390EC2-3B2B-4ADE-903E-7CE4F8A3E7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5A9F59-1FD3-4857-9394-4E790FDB8B5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FCE333C-4173-4957-A19E-4941344FAF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E37ACF1-1022-4549-8A70-991BD18B62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AC175-F1A3-4D1F-A10D-3CA43B8AEDCB}" type="datetimeFigureOut">
              <a:rPr lang="id-ID" smtClean="0"/>
              <a:t>30/04/2024</a:t>
            </a:fld>
            <a:endParaRPr lang="id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B11DE31-E2D3-4A3C-8F06-7FF2AE9F0E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5D89707-EF28-44A2-A505-C6654EBD75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987A0-E78C-4CB3-B2E9-1CAA6FA4D938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6943072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7ADC1C-CA2A-4AA6-9E9D-226A6F7F25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6321794-B4A1-4C3C-915E-879B6D3C60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A92EABB-60A9-4AA9-8999-4F8AC246F38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C2159C2-D38D-4BCC-90F2-FBE386832FD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C518C48-CCB0-48F5-8DA0-21FBF0F3EB7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744EA9B-AB48-4B0E-BC82-B2F9207198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AC175-F1A3-4D1F-A10D-3CA43B8AEDCB}" type="datetimeFigureOut">
              <a:rPr lang="id-ID" smtClean="0"/>
              <a:t>30/04/2024</a:t>
            </a:fld>
            <a:endParaRPr lang="id-ID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7DF3FE0-E01D-4CB0-AF33-5FBA0388AC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462EDFE-2A50-485B-A971-8243D9C930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987A0-E78C-4CB3-B2E9-1CAA6FA4D938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7991026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470BB9-4CD5-4B5B-8591-56065CCED5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B5C9E3C-BFD9-43B5-B9E4-1563E7779F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AC175-F1A3-4D1F-A10D-3CA43B8AEDCB}" type="datetimeFigureOut">
              <a:rPr lang="id-ID" smtClean="0"/>
              <a:t>30/04/2024</a:t>
            </a:fld>
            <a:endParaRPr lang="id-ID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A3E12A0-23E5-42EE-8170-5D38200135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A9E7B72-6B7A-4E46-8831-AF69E012C9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987A0-E78C-4CB3-B2E9-1CAA6FA4D938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2312436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FCED147-2626-40E3-976D-7A2BE07AE4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AC175-F1A3-4D1F-A10D-3CA43B8AEDCB}" type="datetimeFigureOut">
              <a:rPr lang="id-ID" smtClean="0"/>
              <a:t>30/04/2024</a:t>
            </a:fld>
            <a:endParaRPr lang="id-ID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D33826C-F34A-404C-91E9-87702078D5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5B925A0-AEB3-4AB4-82DC-94CAC1E289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987A0-E78C-4CB3-B2E9-1CAA6FA4D938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0620258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1DDFE0-280B-4CAB-A99D-5702C2B2DA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A22FB2-18F4-474B-9904-81D3829548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5B2C00C-8717-4490-B090-C3217A7F4E2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4799030-1A76-42F0-8061-DF29BCBCD8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AC175-F1A3-4D1F-A10D-3CA43B8AEDCB}" type="datetimeFigureOut">
              <a:rPr lang="id-ID" smtClean="0"/>
              <a:t>30/04/2024</a:t>
            </a:fld>
            <a:endParaRPr lang="id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EDFF2A7-6730-4FEF-926E-F653852A00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7A6B439-C9F0-45C2-BD01-6260BC3A51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987A0-E78C-4CB3-B2E9-1CAA6FA4D938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9824853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3AB85C-EDAA-4029-9DBA-347C99EA10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E2A7C78-5D1A-4650-BC68-BD4A040A45E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d-ID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4A46CB0-F923-4BDA-A4BB-47A9210642D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02C2262-C9F6-46F1-87A8-A7C021D5E9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AC175-F1A3-4D1F-A10D-3CA43B8AEDCB}" type="datetimeFigureOut">
              <a:rPr lang="id-ID" smtClean="0"/>
              <a:t>30/04/2024</a:t>
            </a:fld>
            <a:endParaRPr lang="id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084C2C5-D525-4AB5-894D-E43DAAD7CD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7E3D459-7647-4E2B-A998-657BD7ED44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987A0-E78C-4CB3-B2E9-1CAA6FA4D938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0302161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C87EFC9-B80A-468E-B847-1A81E331D4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59AD681-9BAB-4D94-A232-546C3BD14F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6B0B47-C07D-402D-9E97-4B2EE3BFD53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1AC175-F1A3-4D1F-A10D-3CA43B8AEDCB}" type="datetimeFigureOut">
              <a:rPr lang="id-ID" smtClean="0"/>
              <a:t>30/04/2024</a:t>
            </a:fld>
            <a:endParaRPr lang="id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E225A5-74E1-4A15-B42A-90E16358CC0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0FA2D6-5522-4F33-BF5C-AAB2C2B813B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3987A0-E78C-4CB3-B2E9-1CAA6FA4D938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1552054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643298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cc</dc:creator>
  <cp:lastModifiedBy>cc</cp:lastModifiedBy>
  <cp:revision>1</cp:revision>
  <dcterms:created xsi:type="dcterms:W3CDTF">2024-04-30T05:32:55Z</dcterms:created>
  <dcterms:modified xsi:type="dcterms:W3CDTF">2024-04-30T05:36:10Z</dcterms:modified>
</cp:coreProperties>
</file>