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6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491C266-6683-42EC-8053-D9AE07DCD3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84459" y="197406"/>
            <a:ext cx="6551802" cy="646318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79EA4FC-F492-47DD-AF77-1F0D9301658B}"/>
              </a:ext>
            </a:extLst>
          </p:cNvPr>
          <p:cNvSpPr txBox="1"/>
          <p:nvPr userDrawn="1"/>
        </p:nvSpPr>
        <p:spPr>
          <a:xfrm>
            <a:off x="413157" y="1899755"/>
            <a:ext cx="3538058" cy="175432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id-ID" b="1"/>
              <a:t>TUGAS MM “CARI KATA”</a:t>
            </a:r>
            <a:br>
              <a:rPr lang="en-US" b="1"/>
            </a:br>
            <a:endParaRPr lang="id-ID" b="1"/>
          </a:p>
          <a:p>
            <a:pPr algn="ctr"/>
            <a:r>
              <a:rPr lang="id-ID" b="1"/>
              <a:t>Carilah 25 kata-kata yang berhubungan dengan KOMPUTER / TIK / MULTIMEDIA</a:t>
            </a:r>
          </a:p>
          <a:p>
            <a:pPr algn="ctr"/>
            <a:r>
              <a:rPr lang="id-ID" b="1"/>
              <a:t>pada kotak </a:t>
            </a:r>
            <a:r>
              <a:rPr lang="en-US" b="1"/>
              <a:t>disamping</a:t>
            </a:r>
            <a:r>
              <a:rPr lang="id-ID" b="1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0691333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06001-DE8A-486E-BC63-2451EE024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5F7D6F-10D6-4870-A99E-C133FE03D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6352E-8140-48A7-A232-4B838CDD9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C175-F1A3-4D1F-A10D-3CA43B8AEDCB}" type="datetimeFigureOut">
              <a:rPr lang="id-ID" smtClean="0"/>
              <a:t>30/04/2024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EC757-37BF-49A8-A0A4-195CD8F00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B54C9-880A-4DB1-9BE9-760BEC27D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87A0-E78C-4CB3-B2E9-1CAA6FA4D93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082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355FA4-858B-472D-8A04-040A9C7170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8AE27F-120E-4454-95A8-B1FAD9576F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BE99A-1411-4A3B-96D7-2876E4239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C175-F1A3-4D1F-A10D-3CA43B8AEDCB}" type="datetimeFigureOut">
              <a:rPr lang="id-ID" smtClean="0"/>
              <a:t>30/04/2024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BCB70-13EE-432A-B8E4-D43EB0F0A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48BA5-9D2D-454D-A998-C88D8EAB9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87A0-E78C-4CB3-B2E9-1CAA6FA4D93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8974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51F44-C7E7-42F3-A779-C3805198A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C0C0F-9349-42B2-B59B-5A15449BB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61B16-2929-489B-9BF0-EFBC58D84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C175-F1A3-4D1F-A10D-3CA43B8AEDCB}" type="datetimeFigureOut">
              <a:rPr lang="id-ID" smtClean="0"/>
              <a:t>30/04/2024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8CBDD-E485-4FC6-8B50-8B7AB8E01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8E0A9-6FA9-412A-A4CA-BF0F5E665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87A0-E78C-4CB3-B2E9-1CAA6FA4D93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1605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46190-766B-4C13-96ED-5A70715DD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95BD4-EC8E-44BD-9E71-76E3BA893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399D6-B66A-4126-906D-5C9C18218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C175-F1A3-4D1F-A10D-3CA43B8AEDCB}" type="datetimeFigureOut">
              <a:rPr lang="id-ID" smtClean="0"/>
              <a:t>30/04/2024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31361D-61CB-4DD9-9E3A-E90A3AED1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A0460-20F4-4B8B-B2BE-A3BFCD815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87A0-E78C-4CB3-B2E9-1CAA6FA4D93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40330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90EC2-3B2B-4ADE-903E-7CE4F8A3E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A9F59-1FD3-4857-9394-4E790FDB8B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CE333C-4173-4957-A19E-4941344FAF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37ACF1-1022-4549-8A70-991BD18B6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C175-F1A3-4D1F-A10D-3CA43B8AEDCB}" type="datetimeFigureOut">
              <a:rPr lang="id-ID" smtClean="0"/>
              <a:t>30/04/2024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11DE31-E2D3-4A3C-8F06-7FF2AE9F0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89707-EF28-44A2-A505-C6654EBD7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87A0-E78C-4CB3-B2E9-1CAA6FA4D93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94307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ADC1C-CA2A-4AA6-9E9D-226A6F7F2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321794-B4A1-4C3C-915E-879B6D3C6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92EABB-60A9-4AA9-8999-4F8AC246F3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2159C2-D38D-4BCC-90F2-FBE386832F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518C48-CCB0-48F5-8DA0-21FBF0F3EB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44EA9B-AB48-4B0E-BC82-B2F920719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C175-F1A3-4D1F-A10D-3CA43B8AEDCB}" type="datetimeFigureOut">
              <a:rPr lang="id-ID" smtClean="0"/>
              <a:t>30/04/2024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DF3FE0-E01D-4CB0-AF33-5FBA0388A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62EDFE-2A50-485B-A971-8243D9C93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87A0-E78C-4CB3-B2E9-1CAA6FA4D93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99102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70BB9-4CD5-4B5B-8591-56065CCED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5C9E3C-BFD9-43B5-B9E4-1563E7779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C175-F1A3-4D1F-A10D-3CA43B8AEDCB}" type="datetimeFigureOut">
              <a:rPr lang="id-ID" smtClean="0"/>
              <a:t>30/04/2024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3E12A0-23E5-42EE-8170-5D3820013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9E7B72-6B7A-4E46-8831-AF69E012C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87A0-E78C-4CB3-B2E9-1CAA6FA4D93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31243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CED147-2626-40E3-976D-7A2BE07AE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C175-F1A3-4D1F-A10D-3CA43B8AEDCB}" type="datetimeFigureOut">
              <a:rPr lang="id-ID" smtClean="0"/>
              <a:t>30/04/2024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33826C-F34A-404C-91E9-87702078D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B925A0-AEB3-4AB4-82DC-94CAC1E28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87A0-E78C-4CB3-B2E9-1CAA6FA4D93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62025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DDFE0-280B-4CAB-A99D-5702C2B2D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22FB2-18F4-474B-9904-81D382954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B2C00C-8717-4490-B090-C3217A7F4E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99030-1A76-42F0-8061-DF29BCBCD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C175-F1A3-4D1F-A10D-3CA43B8AEDCB}" type="datetimeFigureOut">
              <a:rPr lang="id-ID" smtClean="0"/>
              <a:t>30/04/2024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DFF2A7-6730-4FEF-926E-F653852A0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A6B439-C9F0-45C2-BD01-6260BC3A5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87A0-E78C-4CB3-B2E9-1CAA6FA4D93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82485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AB85C-EDAA-4029-9DBA-347C99EA1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2A7C78-5D1A-4650-BC68-BD4A040A45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A46CB0-F923-4BDA-A4BB-47A9210642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2C2262-C9F6-46F1-87A8-A7C021D5E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C175-F1A3-4D1F-A10D-3CA43B8AEDCB}" type="datetimeFigureOut">
              <a:rPr lang="id-ID" smtClean="0"/>
              <a:t>30/04/2024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84C2C5-D525-4AB5-894D-E43DAAD7C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3D459-7647-4E2B-A998-657BD7ED4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87A0-E78C-4CB3-B2E9-1CAA6FA4D93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30216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87EFC9-B80A-468E-B847-1A81E331D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9AD681-9BAB-4D94-A232-546C3BD14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B0B47-C07D-402D-9E97-4B2EE3BFD5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AC175-F1A3-4D1F-A10D-3CA43B8AEDCB}" type="datetimeFigureOut">
              <a:rPr lang="id-ID" smtClean="0"/>
              <a:t>30/04/2024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225A5-74E1-4A15-B42A-90E16358CC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FA2D6-5522-4F33-BF5C-AAB2C2B813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987A0-E78C-4CB3-B2E9-1CAA6FA4D93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55205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4329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</dc:creator>
  <cp:lastModifiedBy>cc</cp:lastModifiedBy>
  <cp:revision>1</cp:revision>
  <dcterms:created xsi:type="dcterms:W3CDTF">2024-04-30T05:32:55Z</dcterms:created>
  <dcterms:modified xsi:type="dcterms:W3CDTF">2024-04-30T05:36:10Z</dcterms:modified>
</cp:coreProperties>
</file>